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32918400" cy="219456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720" userDrawn="1">
          <p15:clr>
            <a:srgbClr val="A4A3A4"/>
          </p15:clr>
        </p15:guide>
        <p15:guide id="2" pos="10368" userDrawn="1">
          <p15:clr>
            <a:srgbClr val="A4A3A4"/>
          </p15:clr>
        </p15:guide>
        <p15:guide id="3" pos="104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AF606853-7671-496A-8E4F-DF71F8EC918B}" styleName="Dark Style 1 - Accent 6">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6"/>
          </a:solidFill>
        </a:fill>
      </a:tcStyle>
    </a:wholeTbl>
    <a:band1H>
      <a:tcStyle>
        <a:tcBdr/>
        <a:fill>
          <a:solidFill>
            <a:schemeClr val="accent6">
              <a:shade val="60000"/>
            </a:schemeClr>
          </a:solidFill>
        </a:fill>
      </a:tcStyle>
    </a:band1H>
    <a:band1V>
      <a:tcStyle>
        <a:tcBdr/>
        <a:fill>
          <a:solidFill>
            <a:schemeClr val="accent6">
              <a:shade val="60000"/>
            </a:schemeClr>
          </a:solidFill>
        </a:fill>
      </a:tcStyle>
    </a:band1V>
    <a:lastCol>
      <a:tcTxStyle b="on"/>
      <a:tcStyle>
        <a:tcBdr>
          <a:left>
            <a:ln w="25400" cmpd="sng">
              <a:solidFill>
                <a:schemeClr val="lt1"/>
              </a:solidFill>
            </a:ln>
          </a:left>
        </a:tcBdr>
        <a:fill>
          <a:solidFill>
            <a:schemeClr val="accent6">
              <a:shade val="60000"/>
            </a:schemeClr>
          </a:solidFill>
        </a:fill>
      </a:tcStyle>
    </a:lastCol>
    <a:firstCol>
      <a:tcTxStyle b="on"/>
      <a:tcStyle>
        <a:tcBdr>
          <a:right>
            <a:ln w="25400" cmpd="sng">
              <a:solidFill>
                <a:schemeClr val="lt1"/>
              </a:solidFill>
            </a:ln>
          </a:right>
        </a:tcBdr>
        <a:fill>
          <a:solidFill>
            <a:schemeClr val="accent6">
              <a:shade val="60000"/>
            </a:schemeClr>
          </a:solidFill>
        </a:fill>
      </a:tcStyle>
    </a:firstCol>
    <a:lastRow>
      <a:tcTxStyle b="on"/>
      <a:tcStyle>
        <a:tcBdr>
          <a:top>
            <a:ln w="25400" cmpd="sng">
              <a:solidFill>
                <a:schemeClr val="lt1"/>
              </a:solidFill>
            </a:ln>
          </a:top>
        </a:tcBdr>
        <a:fill>
          <a:solidFill>
            <a:schemeClr val="accent6">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77"/>
  </p:normalViewPr>
  <p:slideViewPr>
    <p:cSldViewPr snapToObjects="1">
      <p:cViewPr>
        <p:scale>
          <a:sx n="56" d="100"/>
          <a:sy n="56" d="100"/>
        </p:scale>
        <p:origin x="-2376" y="-2856"/>
      </p:cViewPr>
      <p:guideLst>
        <p:guide orient="horz" pos="6720"/>
        <p:guide pos="10368"/>
        <p:guide pos="10468"/>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10.png>
</file>

<file path=ppt/media/image11.png>
</file>

<file path=ppt/media/image12.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0" name="PlaceHolder 1"/>
          <p:cNvSpPr>
            <a:spLocks noGrp="1"/>
          </p:cNvSpPr>
          <p:nvPr>
            <p:ph type="body"/>
          </p:nvPr>
        </p:nvSpPr>
        <p:spPr>
          <a:xfrm>
            <a:off x="777240" y="4777560"/>
            <a:ext cx="6217560" cy="4525920"/>
          </a:xfrm>
          <a:prstGeom prst="rect">
            <a:avLst/>
          </a:prstGeom>
        </p:spPr>
        <p:txBody>
          <a:bodyPr lIns="0" tIns="0" rIns="0" bIns="0"/>
          <a:lstStyle/>
          <a:p>
            <a:r>
              <a:rPr lang="en-US" sz="2000">
                <a:latin typeface="Arial"/>
              </a:rPr>
              <a:t>Click to edit the notes format</a:t>
            </a:r>
            <a:endParaRPr/>
          </a:p>
        </p:txBody>
      </p:sp>
      <p:sp>
        <p:nvSpPr>
          <p:cNvPr id="41" name="PlaceHolder 2"/>
          <p:cNvSpPr>
            <a:spLocks noGrp="1"/>
          </p:cNvSpPr>
          <p:nvPr>
            <p:ph type="hdr"/>
          </p:nvPr>
        </p:nvSpPr>
        <p:spPr>
          <a:xfrm>
            <a:off x="0" y="0"/>
            <a:ext cx="3372840" cy="502560"/>
          </a:xfrm>
          <a:prstGeom prst="rect">
            <a:avLst/>
          </a:prstGeom>
        </p:spPr>
        <p:txBody>
          <a:bodyPr lIns="0" tIns="0" rIns="0" bIns="0"/>
          <a:lstStyle/>
          <a:p>
            <a:r>
              <a:rPr lang="en-US" sz="1400">
                <a:latin typeface="Times New Roman"/>
              </a:rPr>
              <a:t>&lt;header&gt;</a:t>
            </a:r>
            <a:endParaRPr/>
          </a:p>
        </p:txBody>
      </p:sp>
      <p:sp>
        <p:nvSpPr>
          <p:cNvPr id="42" name="PlaceHolder 3"/>
          <p:cNvSpPr>
            <a:spLocks noGrp="1"/>
          </p:cNvSpPr>
          <p:nvPr>
            <p:ph type="dt"/>
          </p:nvPr>
        </p:nvSpPr>
        <p:spPr>
          <a:xfrm>
            <a:off x="4399200" y="0"/>
            <a:ext cx="3372840" cy="502560"/>
          </a:xfrm>
          <a:prstGeom prst="rect">
            <a:avLst/>
          </a:prstGeom>
        </p:spPr>
        <p:txBody>
          <a:bodyPr lIns="0" tIns="0" rIns="0" bIns="0"/>
          <a:lstStyle/>
          <a:p>
            <a:pPr algn="r"/>
            <a:r>
              <a:rPr lang="en-US" sz="1400">
                <a:latin typeface="Times New Roman"/>
              </a:rPr>
              <a:t>&lt;date/time&gt;</a:t>
            </a:r>
            <a:endParaRPr/>
          </a:p>
        </p:txBody>
      </p:sp>
      <p:sp>
        <p:nvSpPr>
          <p:cNvPr id="43" name="PlaceHolder 4"/>
          <p:cNvSpPr>
            <a:spLocks noGrp="1"/>
          </p:cNvSpPr>
          <p:nvPr>
            <p:ph type="ftr"/>
          </p:nvPr>
        </p:nvSpPr>
        <p:spPr>
          <a:xfrm>
            <a:off x="0" y="9555480"/>
            <a:ext cx="3372840" cy="502560"/>
          </a:xfrm>
          <a:prstGeom prst="rect">
            <a:avLst/>
          </a:prstGeom>
        </p:spPr>
        <p:txBody>
          <a:bodyPr lIns="0" tIns="0" rIns="0" bIns="0" anchor="b"/>
          <a:lstStyle/>
          <a:p>
            <a:r>
              <a:rPr lang="en-US" sz="1400">
                <a:latin typeface="Times New Roman"/>
              </a:rPr>
              <a:t>&lt;footer&gt;</a:t>
            </a:r>
            <a:endParaRPr/>
          </a:p>
        </p:txBody>
      </p:sp>
      <p:sp>
        <p:nvSpPr>
          <p:cNvPr id="44" name="PlaceHolder 5"/>
          <p:cNvSpPr>
            <a:spLocks noGrp="1"/>
          </p:cNvSpPr>
          <p:nvPr>
            <p:ph type="sldNum"/>
          </p:nvPr>
        </p:nvSpPr>
        <p:spPr>
          <a:xfrm>
            <a:off x="4399200" y="9555480"/>
            <a:ext cx="3372840" cy="502560"/>
          </a:xfrm>
          <a:prstGeom prst="rect">
            <a:avLst/>
          </a:prstGeom>
        </p:spPr>
        <p:txBody>
          <a:bodyPr lIns="0" tIns="0" rIns="0" bIns="0" anchor="b"/>
          <a:lstStyle/>
          <a:p>
            <a:pPr algn="r"/>
            <a:fld id="{2896E94B-0736-474B-AE8F-F2F68C23748A}" type="slidenum">
              <a:rPr lang="en-US" sz="1400">
                <a:latin typeface="Times New Roman"/>
              </a:rPr>
              <a:t>‹#›</a:t>
            </a:fld>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PlaceHolder 1"/>
          <p:cNvSpPr>
            <a:spLocks noGrp="1"/>
          </p:cNvSpPr>
          <p:nvPr>
            <p:ph type="body"/>
          </p:nvPr>
        </p:nvSpPr>
        <p:spPr>
          <a:xfrm>
            <a:off x="685800" y="4343400"/>
            <a:ext cx="5486040" cy="4114440"/>
          </a:xfrm>
          <a:prstGeom prst="rect">
            <a:avLst/>
          </a:prstGeom>
        </p:spPr>
        <p:txBody>
          <a:bodyPr/>
          <a:lstStyle/>
          <a:p>
            <a:endParaRPr dirty="0"/>
          </a:p>
        </p:txBody>
      </p:sp>
      <p:sp>
        <p:nvSpPr>
          <p:cNvPr id="54" name="TextShape 2"/>
          <p:cNvSpPr txBox="1"/>
          <p:nvPr/>
        </p:nvSpPr>
        <p:spPr>
          <a:xfrm>
            <a:off x="3884760" y="8685360"/>
            <a:ext cx="2971440" cy="456840"/>
          </a:xfrm>
          <a:prstGeom prst="rect">
            <a:avLst/>
          </a:prstGeom>
          <a:noFill/>
          <a:ln>
            <a:noFill/>
          </a:ln>
        </p:spPr>
        <p:txBody>
          <a:bodyPr anchor="b"/>
          <a:lstStyle/>
          <a:p>
            <a:pPr algn="r">
              <a:lnSpc>
                <a:spcPct val="100000"/>
              </a:lnSpc>
            </a:pPr>
            <a:fld id="{C69EDE07-56D4-46BE-925B-E9AD742582AE}" type="slidenum">
              <a:rPr lang="en-US" sz="1200" strike="noStrike">
                <a:solidFill>
                  <a:srgbClr val="000000"/>
                </a:solidFill>
                <a:latin typeface="+mn-lt"/>
                <a:ea typeface="+mn-ea"/>
              </a:rPr>
              <a:t>1</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1645920" y="873720"/>
            <a:ext cx="10829520" cy="3718080"/>
          </a:xfrm>
          <a:prstGeom prst="rect">
            <a:avLst/>
          </a:prstGeom>
        </p:spPr>
        <p:txBody>
          <a:bodyPr lIns="0" tIns="0" rIns="0" bIns="0" anchor="ctr"/>
          <a:lstStyle/>
          <a:p>
            <a:endParaRPr/>
          </a:p>
        </p:txBody>
      </p:sp>
      <p:sp>
        <p:nvSpPr>
          <p:cNvPr id="28" name="PlaceHolder 2"/>
          <p:cNvSpPr>
            <a:spLocks noGrp="1"/>
          </p:cNvSpPr>
          <p:nvPr>
            <p:ph type="body"/>
          </p:nvPr>
        </p:nvSpPr>
        <p:spPr>
          <a:xfrm>
            <a:off x="12870360" y="873720"/>
            <a:ext cx="18402120" cy="8933760"/>
          </a:xfrm>
          <a:prstGeom prst="rect">
            <a:avLst/>
          </a:prstGeom>
        </p:spPr>
        <p:txBody>
          <a:bodyPr lIns="0" tIns="0" rIns="0" bIns="0"/>
          <a:lstStyle/>
          <a:p>
            <a:endParaRPr/>
          </a:p>
        </p:txBody>
      </p:sp>
      <p:sp>
        <p:nvSpPr>
          <p:cNvPr id="29" name="PlaceHolder 3"/>
          <p:cNvSpPr>
            <a:spLocks noGrp="1"/>
          </p:cNvSpPr>
          <p:nvPr>
            <p:ph type="body"/>
          </p:nvPr>
        </p:nvSpPr>
        <p:spPr>
          <a:xfrm>
            <a:off x="12870360" y="10656720"/>
            <a:ext cx="18402120" cy="8933760"/>
          </a:xfrm>
          <a:prstGeom prst="rect">
            <a:avLst/>
          </a:prstGeom>
        </p:spPr>
        <p:txBody>
          <a:bodyPr lIns="0" tIns="0" rIns="0" bIns="0"/>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1645920" y="873720"/>
            <a:ext cx="10829520" cy="3718080"/>
          </a:xfrm>
          <a:prstGeom prst="rect">
            <a:avLst/>
          </a:prstGeom>
        </p:spPr>
        <p:txBody>
          <a:bodyPr lIns="0" tIns="0" rIns="0" bIns="0" anchor="ctr"/>
          <a:lstStyle/>
          <a:p>
            <a:endParaRPr/>
          </a:p>
        </p:txBody>
      </p:sp>
      <p:sp>
        <p:nvSpPr>
          <p:cNvPr id="31" name="PlaceHolder 2"/>
          <p:cNvSpPr>
            <a:spLocks noGrp="1"/>
          </p:cNvSpPr>
          <p:nvPr>
            <p:ph type="body"/>
          </p:nvPr>
        </p:nvSpPr>
        <p:spPr>
          <a:xfrm>
            <a:off x="12870360" y="873720"/>
            <a:ext cx="8980200" cy="8933760"/>
          </a:xfrm>
          <a:prstGeom prst="rect">
            <a:avLst/>
          </a:prstGeom>
        </p:spPr>
        <p:txBody>
          <a:bodyPr lIns="0" tIns="0" rIns="0" bIns="0"/>
          <a:lstStyle/>
          <a:p>
            <a:endParaRPr/>
          </a:p>
        </p:txBody>
      </p:sp>
      <p:sp>
        <p:nvSpPr>
          <p:cNvPr id="32" name="PlaceHolder 3"/>
          <p:cNvSpPr>
            <a:spLocks noGrp="1"/>
          </p:cNvSpPr>
          <p:nvPr>
            <p:ph type="body"/>
          </p:nvPr>
        </p:nvSpPr>
        <p:spPr>
          <a:xfrm>
            <a:off x="22299840" y="873720"/>
            <a:ext cx="8980200" cy="8933760"/>
          </a:xfrm>
          <a:prstGeom prst="rect">
            <a:avLst/>
          </a:prstGeom>
        </p:spPr>
        <p:txBody>
          <a:bodyPr lIns="0" tIns="0" rIns="0" bIns="0"/>
          <a:lstStyle/>
          <a:p>
            <a:endParaRPr/>
          </a:p>
        </p:txBody>
      </p:sp>
      <p:sp>
        <p:nvSpPr>
          <p:cNvPr id="33" name="PlaceHolder 4"/>
          <p:cNvSpPr>
            <a:spLocks noGrp="1"/>
          </p:cNvSpPr>
          <p:nvPr>
            <p:ph type="body"/>
          </p:nvPr>
        </p:nvSpPr>
        <p:spPr>
          <a:xfrm>
            <a:off x="22299840" y="10656720"/>
            <a:ext cx="8980200" cy="8933760"/>
          </a:xfrm>
          <a:prstGeom prst="rect">
            <a:avLst/>
          </a:prstGeom>
        </p:spPr>
        <p:txBody>
          <a:bodyPr lIns="0" tIns="0" rIns="0" bIns="0"/>
          <a:lstStyle/>
          <a:p>
            <a:endParaRPr/>
          </a:p>
        </p:txBody>
      </p:sp>
      <p:sp>
        <p:nvSpPr>
          <p:cNvPr id="34" name="PlaceHolder 5"/>
          <p:cNvSpPr>
            <a:spLocks noGrp="1"/>
          </p:cNvSpPr>
          <p:nvPr>
            <p:ph type="body"/>
          </p:nvPr>
        </p:nvSpPr>
        <p:spPr>
          <a:xfrm>
            <a:off x="12870360" y="10656720"/>
            <a:ext cx="8980200" cy="8933760"/>
          </a:xfrm>
          <a:prstGeom prst="rect">
            <a:avLst/>
          </a:prstGeom>
        </p:spPr>
        <p:txBody>
          <a:bodyPr lIns="0" tIns="0" rIns="0" bIns="0"/>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1645920" y="873720"/>
            <a:ext cx="10829520" cy="3718080"/>
          </a:xfrm>
          <a:prstGeom prst="rect">
            <a:avLst/>
          </a:prstGeom>
        </p:spPr>
        <p:txBody>
          <a:bodyPr lIns="0" tIns="0" rIns="0" bIns="0" anchor="ctr"/>
          <a:lstStyle/>
          <a:p>
            <a:endParaRPr/>
          </a:p>
        </p:txBody>
      </p:sp>
      <p:sp>
        <p:nvSpPr>
          <p:cNvPr id="36" name="PlaceHolder 2"/>
          <p:cNvSpPr>
            <a:spLocks noGrp="1"/>
          </p:cNvSpPr>
          <p:nvPr>
            <p:ph type="body"/>
          </p:nvPr>
        </p:nvSpPr>
        <p:spPr>
          <a:xfrm>
            <a:off x="12870360" y="873720"/>
            <a:ext cx="18402120" cy="18729720"/>
          </a:xfrm>
          <a:prstGeom prst="rect">
            <a:avLst/>
          </a:prstGeom>
        </p:spPr>
        <p:txBody>
          <a:bodyPr lIns="0" tIns="0" rIns="0" bIns="0"/>
          <a:lstStyle/>
          <a:p>
            <a:endParaRPr/>
          </a:p>
        </p:txBody>
      </p:sp>
      <p:sp>
        <p:nvSpPr>
          <p:cNvPr id="37" name="PlaceHolder 3"/>
          <p:cNvSpPr>
            <a:spLocks noGrp="1"/>
          </p:cNvSpPr>
          <p:nvPr>
            <p:ph type="body"/>
          </p:nvPr>
        </p:nvSpPr>
        <p:spPr>
          <a:xfrm>
            <a:off x="12870360" y="873720"/>
            <a:ext cx="18402120" cy="18729720"/>
          </a:xfrm>
          <a:prstGeom prst="rect">
            <a:avLst/>
          </a:prstGeom>
        </p:spPr>
        <p:txBody>
          <a:bodyPr lIns="0" tIns="0" rIns="0" bIns="0"/>
          <a:lstStyle/>
          <a:p>
            <a:endParaRPr/>
          </a:p>
        </p:txBody>
      </p:sp>
      <p:pic>
        <p:nvPicPr>
          <p:cNvPr id="38" name="Picture 37"/>
          <p:cNvPicPr/>
          <p:nvPr/>
        </p:nvPicPr>
        <p:blipFill>
          <a:blip r:embed="rId2"/>
          <a:stretch/>
        </p:blipFill>
        <p:spPr>
          <a:xfrm>
            <a:off x="12870000" y="2897280"/>
            <a:ext cx="18402120" cy="14682240"/>
          </a:xfrm>
          <a:prstGeom prst="rect">
            <a:avLst/>
          </a:prstGeom>
          <a:ln>
            <a:noFill/>
          </a:ln>
        </p:spPr>
      </p:pic>
      <p:pic>
        <p:nvPicPr>
          <p:cNvPr id="39" name="Picture 38"/>
          <p:cNvPicPr/>
          <p:nvPr/>
        </p:nvPicPr>
        <p:blipFill>
          <a:blip r:embed="rId2"/>
          <a:stretch/>
        </p:blipFill>
        <p:spPr>
          <a:xfrm>
            <a:off x="12870000" y="2897280"/>
            <a:ext cx="18402120" cy="14682240"/>
          </a:xfrm>
          <a:prstGeom prst="rect">
            <a:avLst/>
          </a:prstGeom>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6" name="PlaceHolder 1"/>
          <p:cNvSpPr>
            <a:spLocks noGrp="1"/>
          </p:cNvSpPr>
          <p:nvPr>
            <p:ph type="title"/>
          </p:nvPr>
        </p:nvSpPr>
        <p:spPr>
          <a:xfrm>
            <a:off x="1645920" y="873720"/>
            <a:ext cx="10829520" cy="3718080"/>
          </a:xfrm>
          <a:prstGeom prst="rect">
            <a:avLst/>
          </a:prstGeom>
        </p:spPr>
        <p:txBody>
          <a:bodyPr lIns="0" tIns="0" rIns="0" bIns="0" anchor="ctr"/>
          <a:lstStyle/>
          <a:p>
            <a:endParaRPr/>
          </a:p>
        </p:txBody>
      </p:sp>
      <p:sp>
        <p:nvSpPr>
          <p:cNvPr id="7" name="PlaceHolder 2"/>
          <p:cNvSpPr>
            <a:spLocks noGrp="1"/>
          </p:cNvSpPr>
          <p:nvPr>
            <p:ph type="subTitle"/>
          </p:nvPr>
        </p:nvSpPr>
        <p:spPr>
          <a:xfrm>
            <a:off x="12870360" y="873720"/>
            <a:ext cx="18402120" cy="18729720"/>
          </a:xfrm>
          <a:prstGeom prst="rect">
            <a:avLst/>
          </a:prstGeom>
        </p:spPr>
        <p:txBody>
          <a:bodyPr lIns="0" tIns="0" rIns="0" bIns="0" anchor="ctr"/>
          <a:lstStyle/>
          <a:p>
            <a:pPr algn="ct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1645920" y="873720"/>
            <a:ext cx="10829520" cy="3718080"/>
          </a:xfrm>
          <a:prstGeom prst="rect">
            <a:avLst/>
          </a:prstGeom>
        </p:spPr>
        <p:txBody>
          <a:bodyPr lIns="0" tIns="0" rIns="0" bIns="0" anchor="ctr"/>
          <a:lstStyle/>
          <a:p>
            <a:endParaRPr/>
          </a:p>
        </p:txBody>
      </p:sp>
      <p:sp>
        <p:nvSpPr>
          <p:cNvPr id="9" name="PlaceHolder 2"/>
          <p:cNvSpPr>
            <a:spLocks noGrp="1"/>
          </p:cNvSpPr>
          <p:nvPr>
            <p:ph type="body"/>
          </p:nvPr>
        </p:nvSpPr>
        <p:spPr>
          <a:xfrm>
            <a:off x="12870360" y="873720"/>
            <a:ext cx="18402120" cy="18729720"/>
          </a:xfrm>
          <a:prstGeom prst="rect">
            <a:avLst/>
          </a:prstGeom>
        </p:spPr>
        <p:txBody>
          <a:bodyPr lIns="0" tIns="0" rIns="0" bIns="0"/>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1645920" y="873720"/>
            <a:ext cx="10829520" cy="3718080"/>
          </a:xfrm>
          <a:prstGeom prst="rect">
            <a:avLst/>
          </a:prstGeom>
        </p:spPr>
        <p:txBody>
          <a:bodyPr lIns="0" tIns="0" rIns="0" bIns="0" anchor="ctr"/>
          <a:lstStyle/>
          <a:p>
            <a:endParaRPr/>
          </a:p>
        </p:txBody>
      </p:sp>
      <p:sp>
        <p:nvSpPr>
          <p:cNvPr id="11" name="PlaceHolder 2"/>
          <p:cNvSpPr>
            <a:spLocks noGrp="1"/>
          </p:cNvSpPr>
          <p:nvPr>
            <p:ph type="body"/>
          </p:nvPr>
        </p:nvSpPr>
        <p:spPr>
          <a:xfrm>
            <a:off x="12870360" y="873720"/>
            <a:ext cx="8980200" cy="18729720"/>
          </a:xfrm>
          <a:prstGeom prst="rect">
            <a:avLst/>
          </a:prstGeom>
        </p:spPr>
        <p:txBody>
          <a:bodyPr lIns="0" tIns="0" rIns="0" bIns="0"/>
          <a:lstStyle/>
          <a:p>
            <a:endParaRPr/>
          </a:p>
        </p:txBody>
      </p:sp>
      <p:sp>
        <p:nvSpPr>
          <p:cNvPr id="12" name="PlaceHolder 3"/>
          <p:cNvSpPr>
            <a:spLocks noGrp="1"/>
          </p:cNvSpPr>
          <p:nvPr>
            <p:ph type="body"/>
          </p:nvPr>
        </p:nvSpPr>
        <p:spPr>
          <a:xfrm>
            <a:off x="22299840" y="873720"/>
            <a:ext cx="8980200" cy="18729720"/>
          </a:xfrm>
          <a:prstGeom prst="rect">
            <a:avLst/>
          </a:prstGeom>
        </p:spPr>
        <p:txBody>
          <a:bodyPr lIns="0" tIns="0" rIns="0" bIns="0"/>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PlaceHolder 1"/>
          <p:cNvSpPr>
            <a:spLocks noGrp="1"/>
          </p:cNvSpPr>
          <p:nvPr>
            <p:ph type="title"/>
          </p:nvPr>
        </p:nvSpPr>
        <p:spPr>
          <a:xfrm>
            <a:off x="1645920" y="873720"/>
            <a:ext cx="10829520" cy="3718080"/>
          </a:xfrm>
          <a:prstGeom prst="rect">
            <a:avLst/>
          </a:prstGeom>
        </p:spPr>
        <p:txBody>
          <a:bodyPr lIns="0" tIns="0" rIns="0" bIns="0" anchor="ct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4" name="PlaceHolder 1"/>
          <p:cNvSpPr>
            <a:spLocks noGrp="1"/>
          </p:cNvSpPr>
          <p:nvPr>
            <p:ph type="subTitle"/>
          </p:nvPr>
        </p:nvSpPr>
        <p:spPr>
          <a:xfrm>
            <a:off x="1645920" y="873720"/>
            <a:ext cx="10829520" cy="17236080"/>
          </a:xfrm>
          <a:prstGeom prst="rect">
            <a:avLst/>
          </a:prstGeom>
        </p:spPr>
        <p:txBody>
          <a:bodyPr lIns="0" tIns="0" rIns="0" bIns="0" anchor="ctr"/>
          <a:lstStyle/>
          <a:p>
            <a:pPr algn="ct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1645920" y="873720"/>
            <a:ext cx="10829520" cy="3718080"/>
          </a:xfrm>
          <a:prstGeom prst="rect">
            <a:avLst/>
          </a:prstGeom>
        </p:spPr>
        <p:txBody>
          <a:bodyPr lIns="0" tIns="0" rIns="0" bIns="0" anchor="ctr"/>
          <a:lstStyle/>
          <a:p>
            <a:endParaRPr/>
          </a:p>
        </p:txBody>
      </p:sp>
      <p:sp>
        <p:nvSpPr>
          <p:cNvPr id="16" name="PlaceHolder 2"/>
          <p:cNvSpPr>
            <a:spLocks noGrp="1"/>
          </p:cNvSpPr>
          <p:nvPr>
            <p:ph type="body"/>
          </p:nvPr>
        </p:nvSpPr>
        <p:spPr>
          <a:xfrm>
            <a:off x="12870360" y="873720"/>
            <a:ext cx="8980200" cy="8933760"/>
          </a:xfrm>
          <a:prstGeom prst="rect">
            <a:avLst/>
          </a:prstGeom>
        </p:spPr>
        <p:txBody>
          <a:bodyPr lIns="0" tIns="0" rIns="0" bIns="0"/>
          <a:lstStyle/>
          <a:p>
            <a:endParaRPr/>
          </a:p>
        </p:txBody>
      </p:sp>
      <p:sp>
        <p:nvSpPr>
          <p:cNvPr id="17" name="PlaceHolder 3"/>
          <p:cNvSpPr>
            <a:spLocks noGrp="1"/>
          </p:cNvSpPr>
          <p:nvPr>
            <p:ph type="body"/>
          </p:nvPr>
        </p:nvSpPr>
        <p:spPr>
          <a:xfrm>
            <a:off x="12870360" y="10656720"/>
            <a:ext cx="8980200" cy="8933760"/>
          </a:xfrm>
          <a:prstGeom prst="rect">
            <a:avLst/>
          </a:prstGeom>
        </p:spPr>
        <p:txBody>
          <a:bodyPr lIns="0" tIns="0" rIns="0" bIns="0"/>
          <a:lstStyle/>
          <a:p>
            <a:endParaRPr/>
          </a:p>
        </p:txBody>
      </p:sp>
      <p:sp>
        <p:nvSpPr>
          <p:cNvPr id="18" name="PlaceHolder 4"/>
          <p:cNvSpPr>
            <a:spLocks noGrp="1"/>
          </p:cNvSpPr>
          <p:nvPr>
            <p:ph type="body"/>
          </p:nvPr>
        </p:nvSpPr>
        <p:spPr>
          <a:xfrm>
            <a:off x="22299840" y="873720"/>
            <a:ext cx="8980200" cy="18729720"/>
          </a:xfrm>
          <a:prstGeom prst="rect">
            <a:avLst/>
          </a:prstGeom>
        </p:spPr>
        <p:txBody>
          <a:bodyPr lIns="0" tIns="0" rIns="0" bIns="0"/>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1645920" y="873720"/>
            <a:ext cx="10829520" cy="3718080"/>
          </a:xfrm>
          <a:prstGeom prst="rect">
            <a:avLst/>
          </a:prstGeom>
        </p:spPr>
        <p:txBody>
          <a:bodyPr lIns="0" tIns="0" rIns="0" bIns="0" anchor="ctr"/>
          <a:lstStyle/>
          <a:p>
            <a:endParaRPr/>
          </a:p>
        </p:txBody>
      </p:sp>
      <p:sp>
        <p:nvSpPr>
          <p:cNvPr id="20" name="PlaceHolder 2"/>
          <p:cNvSpPr>
            <a:spLocks noGrp="1"/>
          </p:cNvSpPr>
          <p:nvPr>
            <p:ph type="body"/>
          </p:nvPr>
        </p:nvSpPr>
        <p:spPr>
          <a:xfrm>
            <a:off x="12870360" y="873720"/>
            <a:ext cx="8980200" cy="18729720"/>
          </a:xfrm>
          <a:prstGeom prst="rect">
            <a:avLst/>
          </a:prstGeom>
        </p:spPr>
        <p:txBody>
          <a:bodyPr lIns="0" tIns="0" rIns="0" bIns="0"/>
          <a:lstStyle/>
          <a:p>
            <a:endParaRPr/>
          </a:p>
        </p:txBody>
      </p:sp>
      <p:sp>
        <p:nvSpPr>
          <p:cNvPr id="21" name="PlaceHolder 3"/>
          <p:cNvSpPr>
            <a:spLocks noGrp="1"/>
          </p:cNvSpPr>
          <p:nvPr>
            <p:ph type="body"/>
          </p:nvPr>
        </p:nvSpPr>
        <p:spPr>
          <a:xfrm>
            <a:off x="22299840" y="873720"/>
            <a:ext cx="8980200" cy="8933760"/>
          </a:xfrm>
          <a:prstGeom prst="rect">
            <a:avLst/>
          </a:prstGeom>
        </p:spPr>
        <p:txBody>
          <a:bodyPr lIns="0" tIns="0" rIns="0" bIns="0"/>
          <a:lstStyle/>
          <a:p>
            <a:endParaRPr/>
          </a:p>
        </p:txBody>
      </p:sp>
      <p:sp>
        <p:nvSpPr>
          <p:cNvPr id="22" name="PlaceHolder 4"/>
          <p:cNvSpPr>
            <a:spLocks noGrp="1"/>
          </p:cNvSpPr>
          <p:nvPr>
            <p:ph type="body"/>
          </p:nvPr>
        </p:nvSpPr>
        <p:spPr>
          <a:xfrm>
            <a:off x="22299840" y="10656720"/>
            <a:ext cx="8980200" cy="8933760"/>
          </a:xfrm>
          <a:prstGeom prst="rect">
            <a:avLst/>
          </a:prstGeom>
        </p:spPr>
        <p:txBody>
          <a:bodyPr lIns="0" tIns="0" rIns="0" bIns="0"/>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1645920" y="873720"/>
            <a:ext cx="10829520" cy="3718080"/>
          </a:xfrm>
          <a:prstGeom prst="rect">
            <a:avLst/>
          </a:prstGeom>
        </p:spPr>
        <p:txBody>
          <a:bodyPr lIns="0" tIns="0" rIns="0" bIns="0" anchor="ctr"/>
          <a:lstStyle/>
          <a:p>
            <a:endParaRPr/>
          </a:p>
        </p:txBody>
      </p:sp>
      <p:sp>
        <p:nvSpPr>
          <p:cNvPr id="24" name="PlaceHolder 2"/>
          <p:cNvSpPr>
            <a:spLocks noGrp="1"/>
          </p:cNvSpPr>
          <p:nvPr>
            <p:ph type="body"/>
          </p:nvPr>
        </p:nvSpPr>
        <p:spPr>
          <a:xfrm>
            <a:off x="12870360" y="873720"/>
            <a:ext cx="8980200" cy="8933760"/>
          </a:xfrm>
          <a:prstGeom prst="rect">
            <a:avLst/>
          </a:prstGeom>
        </p:spPr>
        <p:txBody>
          <a:bodyPr lIns="0" tIns="0" rIns="0" bIns="0"/>
          <a:lstStyle/>
          <a:p>
            <a:endParaRPr/>
          </a:p>
        </p:txBody>
      </p:sp>
      <p:sp>
        <p:nvSpPr>
          <p:cNvPr id="25" name="PlaceHolder 3"/>
          <p:cNvSpPr>
            <a:spLocks noGrp="1"/>
          </p:cNvSpPr>
          <p:nvPr>
            <p:ph type="body"/>
          </p:nvPr>
        </p:nvSpPr>
        <p:spPr>
          <a:xfrm>
            <a:off x="22299840" y="873720"/>
            <a:ext cx="8980200" cy="8933760"/>
          </a:xfrm>
          <a:prstGeom prst="rect">
            <a:avLst/>
          </a:prstGeom>
        </p:spPr>
        <p:txBody>
          <a:bodyPr lIns="0" tIns="0" rIns="0" bIns="0"/>
          <a:lstStyle/>
          <a:p>
            <a:endParaRPr/>
          </a:p>
        </p:txBody>
      </p:sp>
      <p:sp>
        <p:nvSpPr>
          <p:cNvPr id="26" name="PlaceHolder 4"/>
          <p:cNvSpPr>
            <a:spLocks noGrp="1"/>
          </p:cNvSpPr>
          <p:nvPr>
            <p:ph type="body"/>
          </p:nvPr>
        </p:nvSpPr>
        <p:spPr>
          <a:xfrm>
            <a:off x="12870360" y="10656720"/>
            <a:ext cx="18402120" cy="8933760"/>
          </a:xfrm>
          <a:prstGeom prst="rect">
            <a:avLst/>
          </a:prstGeom>
        </p:spPr>
        <p:txBody>
          <a:bodyPr lIns="0" tIns="0" rIns="0" bIns="0"/>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6" name="PlaceHolder 1"/>
          <p:cNvSpPr>
            <a:spLocks noGrp="1"/>
          </p:cNvSpPr>
          <p:nvPr>
            <p:ph type="title"/>
          </p:nvPr>
        </p:nvSpPr>
        <p:spPr>
          <a:xfrm>
            <a:off x="1645920" y="873720"/>
            <a:ext cx="10829520" cy="3718080"/>
          </a:xfrm>
          <a:prstGeom prst="rect">
            <a:avLst/>
          </a:prstGeom>
        </p:spPr>
        <p:txBody>
          <a:bodyPr lIns="447840" tIns="223920" rIns="447840" bIns="223920" anchor="b"/>
          <a:lstStyle/>
          <a:p>
            <a:pPr>
              <a:lnSpc>
                <a:spcPct val="100000"/>
              </a:lnSpc>
            </a:pPr>
            <a:r>
              <a:rPr lang="en-US" sz="9800" b="1" strike="noStrike">
                <a:solidFill>
                  <a:srgbClr val="000000"/>
                </a:solidFill>
                <a:latin typeface="Garamond"/>
              </a:rPr>
              <a:t>Click to edit the title text formatClick to edit Master title style</a:t>
            </a:r>
            <a:endParaRPr/>
          </a:p>
        </p:txBody>
      </p:sp>
      <p:sp>
        <p:nvSpPr>
          <p:cNvPr id="7" name="PlaceHolder 2"/>
          <p:cNvSpPr>
            <a:spLocks noGrp="1"/>
          </p:cNvSpPr>
          <p:nvPr>
            <p:ph type="body"/>
          </p:nvPr>
        </p:nvSpPr>
        <p:spPr>
          <a:xfrm>
            <a:off x="12870360" y="873720"/>
            <a:ext cx="18402120" cy="18729720"/>
          </a:xfrm>
          <a:prstGeom prst="rect">
            <a:avLst/>
          </a:prstGeom>
        </p:spPr>
        <p:txBody>
          <a:bodyPr lIns="447840" tIns="223920" rIns="447840" bIns="223920"/>
          <a:lstStyle/>
          <a:p>
            <a:pPr>
              <a:buSzPct val="45000"/>
              <a:buFont typeface="StarSymbol"/>
              <a:buChar char=""/>
            </a:pPr>
            <a:r>
              <a:rPr lang="en-US" sz="15700" strike="noStrike">
                <a:solidFill>
                  <a:srgbClr val="000000"/>
                </a:solidFill>
                <a:latin typeface="Arial"/>
              </a:rPr>
              <a:t>Click to edit the outline text format</a:t>
            </a:r>
            <a:endParaRPr/>
          </a:p>
          <a:p>
            <a:pPr lvl="1">
              <a:buSzPct val="75000"/>
              <a:buFont typeface="StarSymbol"/>
              <a:buChar char=""/>
            </a:pPr>
            <a:r>
              <a:rPr lang="en-US" sz="15700" strike="noStrike">
                <a:solidFill>
                  <a:srgbClr val="000000"/>
                </a:solidFill>
                <a:latin typeface="Arial"/>
              </a:rPr>
              <a:t>Second Outline Level</a:t>
            </a:r>
            <a:endParaRPr/>
          </a:p>
          <a:p>
            <a:pPr lvl="2">
              <a:buSzPct val="45000"/>
              <a:buFont typeface="StarSymbol"/>
              <a:buChar char=""/>
            </a:pPr>
            <a:r>
              <a:rPr lang="en-US" sz="15700" strike="noStrike">
                <a:solidFill>
                  <a:srgbClr val="000000"/>
                </a:solidFill>
                <a:latin typeface="Arial"/>
              </a:rPr>
              <a:t>Third Outline Level</a:t>
            </a:r>
            <a:endParaRPr/>
          </a:p>
          <a:p>
            <a:pPr lvl="3">
              <a:buSzPct val="75000"/>
              <a:buFont typeface="StarSymbol"/>
              <a:buChar char=""/>
            </a:pPr>
            <a:r>
              <a:rPr lang="en-US" sz="15700" strike="noStrike">
                <a:solidFill>
                  <a:srgbClr val="000000"/>
                </a:solidFill>
                <a:latin typeface="Arial"/>
              </a:rPr>
              <a:t>Fourth Outline Level</a:t>
            </a:r>
            <a:endParaRPr/>
          </a:p>
          <a:p>
            <a:pPr lvl="4">
              <a:buSzPct val="45000"/>
              <a:buFont typeface="StarSymbol"/>
              <a:buChar char=""/>
            </a:pPr>
            <a:r>
              <a:rPr lang="en-US" sz="15700" strike="noStrike">
                <a:solidFill>
                  <a:srgbClr val="000000"/>
                </a:solidFill>
                <a:latin typeface="Arial"/>
              </a:rPr>
              <a:t>Fifth Outline Level</a:t>
            </a:r>
            <a:endParaRPr/>
          </a:p>
          <a:p>
            <a:pPr lvl="5">
              <a:buSzPct val="45000"/>
              <a:buFont typeface="StarSymbol"/>
              <a:buChar char=""/>
            </a:pPr>
            <a:r>
              <a:rPr lang="en-US" sz="15700" strike="noStrike">
                <a:solidFill>
                  <a:srgbClr val="000000"/>
                </a:solidFill>
                <a:latin typeface="Arial"/>
              </a:rPr>
              <a:t>Sixth Outline Level</a:t>
            </a:r>
            <a:endParaRPr/>
          </a:p>
          <a:p>
            <a:pPr>
              <a:lnSpc>
                <a:spcPct val="100000"/>
              </a:lnSpc>
              <a:buFont typeface="Arial"/>
              <a:buChar char="•"/>
            </a:pPr>
            <a:r>
              <a:rPr lang="en-US" sz="15700" strike="noStrike">
                <a:solidFill>
                  <a:srgbClr val="000000"/>
                </a:solidFill>
                <a:latin typeface="Arial"/>
              </a:rPr>
              <a:t>Seventh Outline LevelClick to edit Master text styles</a:t>
            </a:r>
            <a:endParaRPr/>
          </a:p>
          <a:p>
            <a:pPr lvl="1">
              <a:lnSpc>
                <a:spcPct val="100000"/>
              </a:lnSpc>
              <a:buFont typeface="Arial"/>
              <a:buChar char="–"/>
            </a:pPr>
            <a:r>
              <a:rPr lang="en-US" sz="13700" strike="noStrike">
                <a:solidFill>
                  <a:srgbClr val="000000"/>
                </a:solidFill>
                <a:latin typeface="Arial"/>
              </a:rPr>
              <a:t>Second level</a:t>
            </a:r>
            <a:endParaRPr/>
          </a:p>
          <a:p>
            <a:pPr lvl="2">
              <a:lnSpc>
                <a:spcPct val="100000"/>
              </a:lnSpc>
              <a:buFont typeface="Arial"/>
              <a:buChar char="•"/>
            </a:pPr>
            <a:r>
              <a:rPr lang="en-US" sz="11800" strike="noStrike">
                <a:solidFill>
                  <a:srgbClr val="000000"/>
                </a:solidFill>
                <a:latin typeface="Arial"/>
              </a:rPr>
              <a:t>Third level</a:t>
            </a:r>
            <a:endParaRPr/>
          </a:p>
          <a:p>
            <a:pPr lvl="3">
              <a:lnSpc>
                <a:spcPct val="100000"/>
              </a:lnSpc>
              <a:buFont typeface="Arial"/>
              <a:buChar char="–"/>
            </a:pPr>
            <a:r>
              <a:rPr lang="en-US" sz="9800" strike="noStrike">
                <a:solidFill>
                  <a:srgbClr val="000000"/>
                </a:solidFill>
                <a:latin typeface="Arial"/>
              </a:rPr>
              <a:t>Fourth level</a:t>
            </a:r>
            <a:endParaRPr/>
          </a:p>
          <a:p>
            <a:pPr lvl="4">
              <a:lnSpc>
                <a:spcPct val="100000"/>
              </a:lnSpc>
              <a:buFont typeface="Arial"/>
              <a:buChar char="»"/>
            </a:pPr>
            <a:r>
              <a:rPr lang="en-US" sz="9800" strike="noStrike">
                <a:solidFill>
                  <a:srgbClr val="000000"/>
                </a:solidFill>
                <a:latin typeface="Arial"/>
              </a:rPr>
              <a:t>Fifth level</a:t>
            </a:r>
            <a:endParaRPr/>
          </a:p>
        </p:txBody>
      </p:sp>
      <p:sp>
        <p:nvSpPr>
          <p:cNvPr id="2" name="PlaceHolder 3"/>
          <p:cNvSpPr>
            <a:spLocks noGrp="1"/>
          </p:cNvSpPr>
          <p:nvPr>
            <p:ph type="body"/>
          </p:nvPr>
        </p:nvSpPr>
        <p:spPr>
          <a:xfrm>
            <a:off x="1645920" y="4592160"/>
            <a:ext cx="10829520" cy="15010920"/>
          </a:xfrm>
          <a:prstGeom prst="rect">
            <a:avLst/>
          </a:prstGeom>
        </p:spPr>
        <p:txBody>
          <a:bodyPr lIns="447840" tIns="223920" rIns="447840" bIns="223920"/>
          <a:lstStyle/>
          <a:p>
            <a:pPr>
              <a:buSzPct val="45000"/>
              <a:buFont typeface="StarSymbol"/>
              <a:buChar char=""/>
            </a:pPr>
            <a:r>
              <a:rPr lang="en-US" sz="6800" strike="noStrike">
                <a:solidFill>
                  <a:srgbClr val="000000"/>
                </a:solidFill>
                <a:latin typeface="Arial"/>
              </a:rPr>
              <a:t>Click to edit the outline text format</a:t>
            </a:r>
            <a:endParaRPr/>
          </a:p>
          <a:p>
            <a:pPr lvl="1">
              <a:buSzPct val="75000"/>
              <a:buFont typeface="StarSymbol"/>
              <a:buChar char=""/>
            </a:pPr>
            <a:r>
              <a:rPr lang="en-US" sz="6800" strike="noStrike">
                <a:solidFill>
                  <a:srgbClr val="000000"/>
                </a:solidFill>
                <a:latin typeface="Arial"/>
              </a:rPr>
              <a:t>Second Outline Level</a:t>
            </a:r>
            <a:endParaRPr/>
          </a:p>
          <a:p>
            <a:pPr lvl="2">
              <a:buSzPct val="45000"/>
              <a:buFont typeface="StarSymbol"/>
              <a:buChar char=""/>
            </a:pPr>
            <a:r>
              <a:rPr lang="en-US" sz="6800" strike="noStrike">
                <a:solidFill>
                  <a:srgbClr val="000000"/>
                </a:solidFill>
                <a:latin typeface="Arial"/>
              </a:rPr>
              <a:t>Third Outline Level</a:t>
            </a:r>
            <a:endParaRPr/>
          </a:p>
          <a:p>
            <a:pPr lvl="3">
              <a:buSzPct val="75000"/>
              <a:buFont typeface="StarSymbol"/>
              <a:buChar char=""/>
            </a:pPr>
            <a:r>
              <a:rPr lang="en-US" sz="6800" strike="noStrike">
                <a:solidFill>
                  <a:srgbClr val="000000"/>
                </a:solidFill>
                <a:latin typeface="Arial"/>
              </a:rPr>
              <a:t>Fourth Outline Level</a:t>
            </a:r>
            <a:endParaRPr/>
          </a:p>
          <a:p>
            <a:pPr lvl="4">
              <a:buSzPct val="45000"/>
              <a:buFont typeface="StarSymbol"/>
              <a:buChar char=""/>
            </a:pPr>
            <a:r>
              <a:rPr lang="en-US" sz="6800" strike="noStrike">
                <a:solidFill>
                  <a:srgbClr val="000000"/>
                </a:solidFill>
                <a:latin typeface="Arial"/>
              </a:rPr>
              <a:t>Fifth Outline Level</a:t>
            </a:r>
            <a:endParaRPr/>
          </a:p>
          <a:p>
            <a:pPr lvl="5">
              <a:buSzPct val="45000"/>
              <a:buFont typeface="StarSymbol"/>
              <a:buChar char=""/>
            </a:pPr>
            <a:r>
              <a:rPr lang="en-US" sz="6800" strike="noStrike">
                <a:solidFill>
                  <a:srgbClr val="000000"/>
                </a:solidFill>
                <a:latin typeface="Arial"/>
              </a:rPr>
              <a:t>Sixth Outline Level</a:t>
            </a:r>
            <a:endParaRPr/>
          </a:p>
          <a:p>
            <a:pPr>
              <a:lnSpc>
                <a:spcPct val="100000"/>
              </a:lnSpc>
            </a:pPr>
            <a:r>
              <a:rPr lang="en-US" sz="6800" strike="noStrike">
                <a:solidFill>
                  <a:srgbClr val="000000"/>
                </a:solidFill>
                <a:latin typeface="Arial"/>
              </a:rPr>
              <a:t>Seventh Outline LevelClick to edit Master text styles</a:t>
            </a:r>
            <a:endParaRPr/>
          </a:p>
        </p:txBody>
      </p:sp>
      <p:sp>
        <p:nvSpPr>
          <p:cNvPr id="3" name="PlaceHolder 4"/>
          <p:cNvSpPr>
            <a:spLocks noGrp="1"/>
          </p:cNvSpPr>
          <p:nvPr>
            <p:ph type="dt"/>
          </p:nvPr>
        </p:nvSpPr>
        <p:spPr>
          <a:xfrm>
            <a:off x="1645920" y="20340360"/>
            <a:ext cx="7680600" cy="1168200"/>
          </a:xfrm>
          <a:prstGeom prst="rect">
            <a:avLst/>
          </a:prstGeom>
        </p:spPr>
        <p:txBody>
          <a:bodyPr lIns="447840" tIns="223920" rIns="447840" bIns="223920" anchor="ctr"/>
          <a:lstStyle/>
          <a:p>
            <a:pPr>
              <a:lnSpc>
                <a:spcPct val="100000"/>
              </a:lnSpc>
            </a:pPr>
            <a:r>
              <a:rPr lang="en-US" sz="5900" strike="noStrike">
                <a:solidFill>
                  <a:srgbClr val="8B8B8B"/>
                </a:solidFill>
                <a:latin typeface="Arial"/>
              </a:rPr>
              <a:t>1/21/15</a:t>
            </a:r>
            <a:endParaRPr/>
          </a:p>
        </p:txBody>
      </p:sp>
      <p:sp>
        <p:nvSpPr>
          <p:cNvPr id="4" name="PlaceHolder 5"/>
          <p:cNvSpPr>
            <a:spLocks noGrp="1"/>
          </p:cNvSpPr>
          <p:nvPr>
            <p:ph type="ftr"/>
          </p:nvPr>
        </p:nvSpPr>
        <p:spPr>
          <a:xfrm>
            <a:off x="11247120" y="20340360"/>
            <a:ext cx="10423800" cy="1168200"/>
          </a:xfrm>
          <a:prstGeom prst="rect">
            <a:avLst/>
          </a:prstGeom>
        </p:spPr>
        <p:txBody>
          <a:bodyPr lIns="447840" tIns="223920" rIns="447840" bIns="223920" anchor="ctr"/>
          <a:lstStyle/>
          <a:p>
            <a:endParaRPr/>
          </a:p>
        </p:txBody>
      </p:sp>
      <p:sp>
        <p:nvSpPr>
          <p:cNvPr id="5" name="PlaceHolder 6"/>
          <p:cNvSpPr>
            <a:spLocks noGrp="1"/>
          </p:cNvSpPr>
          <p:nvPr>
            <p:ph type="sldNum"/>
          </p:nvPr>
        </p:nvSpPr>
        <p:spPr>
          <a:xfrm>
            <a:off x="23591520" y="20340360"/>
            <a:ext cx="7680600" cy="1168200"/>
          </a:xfrm>
          <a:prstGeom prst="rect">
            <a:avLst/>
          </a:prstGeom>
        </p:spPr>
        <p:txBody>
          <a:bodyPr lIns="447840" tIns="223920" rIns="447840" bIns="223920" anchor="ctr"/>
          <a:lstStyle/>
          <a:p>
            <a:pPr algn="r">
              <a:lnSpc>
                <a:spcPct val="100000"/>
              </a:lnSpc>
            </a:pPr>
            <a:fld id="{C253B118-2033-46E9-91B3-F661C6949D80}" type="slidenum">
              <a:rPr lang="en-US" sz="5900" strike="noStrike">
                <a:solidFill>
                  <a:srgbClr val="8B8B8B"/>
                </a:solidFill>
                <a:latin typeface="Arial"/>
              </a:rPr>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10.png"/><Relationship Id="rId12" Type="http://schemas.openxmlformats.org/officeDocument/2006/relationships/hyperlink" Target="https://factfinder.census.gov/faces/nav/jsf/pages/index.xhtml" TargetMode="External"/><Relationship Id="rId13" Type="http://schemas.openxmlformats.org/officeDocument/2006/relationships/image" Target="../media/image11.png"/><Relationship Id="rId14" Type="http://schemas.openxmlformats.org/officeDocument/2006/relationships/image" Target="../media/image12.tiff"/><Relationship Id="rId15" Type="http://schemas.openxmlformats.org/officeDocument/2006/relationships/image" Target="../media/image13.emf"/><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7" Type="http://schemas.openxmlformats.org/officeDocument/2006/relationships/image" Target="../media/image6.png"/><Relationship Id="rId8" Type="http://schemas.openxmlformats.org/officeDocument/2006/relationships/image" Target="../media/image7.png"/><Relationship Id="rId9" Type="http://schemas.openxmlformats.org/officeDocument/2006/relationships/image" Target="../media/image8.png"/><Relationship Id="rId10"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CustomShape 1"/>
          <p:cNvSpPr/>
          <p:nvPr/>
        </p:nvSpPr>
        <p:spPr>
          <a:xfrm>
            <a:off x="709388" y="309988"/>
            <a:ext cx="31050843" cy="3650693"/>
          </a:xfrm>
          <a:prstGeom prst="rect">
            <a:avLst/>
          </a:prstGeom>
          <a:noFill/>
          <a:ln>
            <a:round/>
          </a:ln>
        </p:spPr>
        <p:style>
          <a:lnRef idx="2">
            <a:schemeClr val="accent1">
              <a:shade val="50000"/>
            </a:schemeClr>
          </a:lnRef>
          <a:fillRef idx="1">
            <a:schemeClr val="accent1"/>
          </a:fillRef>
          <a:effectRef idx="0">
            <a:schemeClr val="accent1"/>
          </a:effectRef>
          <a:fontRef idx="minor"/>
        </p:style>
        <p:txBody>
          <a:bodyPr/>
          <a:lstStyle/>
          <a:p>
            <a:endParaRPr lang="en-US" dirty="0"/>
          </a:p>
        </p:txBody>
      </p:sp>
      <p:sp>
        <p:nvSpPr>
          <p:cNvPr id="47" name="CustomShape 3"/>
          <p:cNvSpPr/>
          <p:nvPr/>
        </p:nvSpPr>
        <p:spPr>
          <a:xfrm>
            <a:off x="1905000" y="1236190"/>
            <a:ext cx="28254960" cy="2259720"/>
          </a:xfrm>
          <a:prstGeom prst="rect">
            <a:avLst/>
          </a:prstGeom>
          <a:noFill/>
          <a:ln>
            <a:noFill/>
          </a:ln>
        </p:spPr>
        <p:style>
          <a:lnRef idx="0">
            <a:scrgbClr r="0" g="0" b="0"/>
          </a:lnRef>
          <a:fillRef idx="0">
            <a:scrgbClr r="0" g="0" b="0"/>
          </a:fillRef>
          <a:effectRef idx="0">
            <a:scrgbClr r="0" g="0" b="0"/>
          </a:effectRef>
          <a:fontRef idx="minor"/>
        </p:style>
        <p:txBody>
          <a:bodyPr lIns="79920" tIns="39960" rIns="79920" bIns="39960"/>
          <a:lstStyle/>
          <a:p>
            <a:pPr algn="ctr">
              <a:lnSpc>
                <a:spcPct val="100000"/>
              </a:lnSpc>
            </a:pPr>
            <a:r>
              <a:rPr lang="en-US" sz="7200" b="1" dirty="0" smtClean="0">
                <a:latin typeface="Times New Roman" charset="0"/>
                <a:ea typeface="Times New Roman" charset="0"/>
                <a:cs typeface="Times New Roman" charset="0"/>
              </a:rPr>
              <a:t>Disaggregated Data </a:t>
            </a:r>
            <a:r>
              <a:rPr lang="en-US" sz="7200" b="1" dirty="0" smtClean="0">
                <a:latin typeface="Times New Roman" charset="0"/>
                <a:ea typeface="Times New Roman" charset="0"/>
                <a:cs typeface="Times New Roman" charset="0"/>
              </a:rPr>
              <a:t>on Asian Group in </a:t>
            </a:r>
            <a:r>
              <a:rPr lang="en-US" sz="7200" b="1" dirty="0" smtClean="0">
                <a:latin typeface="Times New Roman" charset="0"/>
                <a:ea typeface="Times New Roman" charset="0"/>
                <a:cs typeface="Times New Roman" charset="0"/>
              </a:rPr>
              <a:t>King County </a:t>
            </a:r>
            <a:endParaRPr sz="7200" dirty="0">
              <a:latin typeface="Times New Roman" charset="0"/>
              <a:ea typeface="Times New Roman" charset="0"/>
              <a:cs typeface="Times New Roman" charset="0"/>
            </a:endParaRPr>
          </a:p>
        </p:txBody>
      </p:sp>
      <p:sp>
        <p:nvSpPr>
          <p:cNvPr id="48" name="CustomShape 4"/>
          <p:cNvSpPr/>
          <p:nvPr/>
        </p:nvSpPr>
        <p:spPr>
          <a:xfrm>
            <a:off x="709387" y="2368539"/>
            <a:ext cx="31050843" cy="1192680"/>
          </a:xfrm>
          <a:prstGeom prst="rect">
            <a:avLst/>
          </a:prstGeom>
          <a:noFill/>
          <a:ln>
            <a:noFill/>
          </a:ln>
        </p:spPr>
        <p:style>
          <a:lnRef idx="0">
            <a:scrgbClr r="0" g="0" b="0"/>
          </a:lnRef>
          <a:fillRef idx="0">
            <a:scrgbClr r="0" g="0" b="0"/>
          </a:fillRef>
          <a:effectRef idx="0">
            <a:scrgbClr r="0" g="0" b="0"/>
          </a:effectRef>
          <a:fontRef idx="minor"/>
        </p:style>
        <p:txBody>
          <a:bodyPr lIns="79920" tIns="39960" rIns="79920" bIns="39960"/>
          <a:lstStyle/>
          <a:p>
            <a:pPr algn="ctr">
              <a:lnSpc>
                <a:spcPct val="100000"/>
              </a:lnSpc>
            </a:pPr>
            <a:r>
              <a:rPr lang="en-US" sz="4800" strike="noStrike" dirty="0" smtClean="0">
                <a:solidFill>
                  <a:srgbClr val="000000"/>
                </a:solidFill>
                <a:latin typeface="Times New Roman" charset="0"/>
                <a:ea typeface="Times New Roman" charset="0"/>
                <a:cs typeface="Times New Roman" charset="0"/>
              </a:rPr>
              <a:t>Mara Kage, University of Washington, Department of Sociology Honors Thesis</a:t>
            </a:r>
          </a:p>
          <a:p>
            <a:pPr algn="ctr">
              <a:lnSpc>
                <a:spcPct val="100000"/>
              </a:lnSpc>
            </a:pPr>
            <a:r>
              <a:rPr lang="en-US" sz="4800" strike="noStrike" dirty="0" smtClean="0">
                <a:solidFill>
                  <a:srgbClr val="000000"/>
                </a:solidFill>
                <a:latin typeface="Times New Roman" charset="0"/>
                <a:ea typeface="Times New Roman" charset="0"/>
                <a:cs typeface="Times New Roman" charset="0"/>
              </a:rPr>
              <a:t> Statistics 321</a:t>
            </a:r>
            <a:endParaRPr sz="4800" dirty="0">
              <a:latin typeface="Times New Roman" charset="0"/>
              <a:ea typeface="Times New Roman" charset="0"/>
              <a:cs typeface="Times New Roman" charset="0"/>
            </a:endParaRPr>
          </a:p>
        </p:txBody>
      </p:sp>
      <p:sp>
        <p:nvSpPr>
          <p:cNvPr id="49" name="CustomShape 5"/>
          <p:cNvSpPr/>
          <p:nvPr/>
        </p:nvSpPr>
        <p:spPr>
          <a:xfrm>
            <a:off x="23189834" y="4541381"/>
            <a:ext cx="8570397" cy="15383490"/>
          </a:xfrm>
          <a:prstGeom prst="rect">
            <a:avLst/>
          </a:prstGeom>
          <a:ln>
            <a:solidFill>
              <a:srgbClr val="E6E6FF"/>
            </a:solidFill>
            <a:round/>
          </a:ln>
        </p:spPr>
        <p:style>
          <a:lnRef idx="2">
            <a:schemeClr val="accent2"/>
          </a:lnRef>
          <a:fillRef idx="1">
            <a:schemeClr val="lt1"/>
          </a:fillRef>
          <a:effectRef idx="0">
            <a:schemeClr val="accent2"/>
          </a:effectRef>
          <a:fontRef idx="minor"/>
        </p:style>
        <p:txBody>
          <a:bodyPr lIns="130680" tIns="65160" rIns="130680" bIns="65160"/>
          <a:lstStyle/>
          <a:p>
            <a:pPr algn="ctr">
              <a:lnSpc>
                <a:spcPct val="100000"/>
              </a:lnSpc>
            </a:pPr>
            <a:r>
              <a:rPr lang="en-US" sz="3500" strike="noStrike" dirty="0" smtClean="0">
                <a:solidFill>
                  <a:srgbClr val="000000"/>
                </a:solidFill>
                <a:latin typeface="Arial"/>
              </a:rPr>
              <a:t> </a:t>
            </a:r>
          </a:p>
          <a:p>
            <a:pPr algn="just">
              <a:lnSpc>
                <a:spcPct val="100000"/>
              </a:lnSpc>
            </a:pPr>
            <a:endParaRPr lang="en-US" sz="3500" dirty="0" smtClean="0">
              <a:solidFill>
                <a:srgbClr val="000000"/>
              </a:solidFill>
              <a:latin typeface="Arial"/>
            </a:endParaRPr>
          </a:p>
          <a:p>
            <a:pPr algn="just">
              <a:lnSpc>
                <a:spcPct val="100000"/>
              </a:lnSpc>
            </a:pPr>
            <a:endParaRPr lang="en-US" sz="3500" strike="noStrike" dirty="0" smtClean="0">
              <a:solidFill>
                <a:srgbClr val="000000"/>
              </a:solidFill>
              <a:latin typeface="Arial"/>
            </a:endParaRPr>
          </a:p>
          <a:p>
            <a:pPr algn="just">
              <a:lnSpc>
                <a:spcPct val="100000"/>
              </a:lnSpc>
            </a:pPr>
            <a:endParaRPr lang="en-US" dirty="0" smtClean="0"/>
          </a:p>
          <a:p>
            <a:pPr algn="just">
              <a:lnSpc>
                <a:spcPct val="100000"/>
              </a:lnSpc>
            </a:pPr>
            <a:endParaRPr lang="en-US" dirty="0"/>
          </a:p>
          <a:p>
            <a:pPr algn="just">
              <a:lnSpc>
                <a:spcPct val="100000"/>
              </a:lnSpc>
            </a:pPr>
            <a:endParaRPr lang="en-US" dirty="0" smtClean="0"/>
          </a:p>
          <a:p>
            <a:pPr algn="just">
              <a:lnSpc>
                <a:spcPct val="100000"/>
              </a:lnSpc>
            </a:pPr>
            <a:endParaRPr lang="en-US" dirty="0"/>
          </a:p>
          <a:p>
            <a:pPr algn="just">
              <a:lnSpc>
                <a:spcPct val="100000"/>
              </a:lnSpc>
            </a:pPr>
            <a:endParaRPr lang="en-US" dirty="0" smtClean="0"/>
          </a:p>
          <a:p>
            <a:pPr algn="just">
              <a:lnSpc>
                <a:spcPct val="100000"/>
              </a:lnSpc>
            </a:pPr>
            <a:endParaRPr lang="en-US" dirty="0"/>
          </a:p>
          <a:p>
            <a:pPr algn="just">
              <a:lnSpc>
                <a:spcPct val="100000"/>
              </a:lnSpc>
            </a:pPr>
            <a:endParaRPr lang="en-US" dirty="0" smtClean="0"/>
          </a:p>
          <a:p>
            <a:pPr algn="just"/>
            <a:endParaRPr lang="en-US" dirty="0"/>
          </a:p>
          <a:p>
            <a:pPr algn="just"/>
            <a:r>
              <a:rPr lang="en-US" b="1" dirty="0" smtClean="0">
                <a:latin typeface="Times New Roman" charset="0"/>
                <a:ea typeface="Times New Roman" charset="0"/>
                <a:cs typeface="Times New Roman" charset="0"/>
              </a:rPr>
              <a:t>                                                               </a:t>
            </a:r>
          </a:p>
          <a:p>
            <a:pPr algn="just"/>
            <a:r>
              <a:rPr lang="en-US" b="1" dirty="0" smtClean="0">
                <a:latin typeface="Times New Roman" charset="0"/>
                <a:ea typeface="Times New Roman" charset="0"/>
                <a:cs typeface="Times New Roman" charset="0"/>
              </a:rPr>
              <a:t>                                                                                    </a:t>
            </a:r>
            <a:endParaRPr lang="en-US" b="1" dirty="0" smtClean="0">
              <a:latin typeface="Times New Roman" charset="0"/>
              <a:ea typeface="Times New Roman" charset="0"/>
              <a:cs typeface="Times New Roman" charset="0"/>
            </a:endParaRPr>
          </a:p>
          <a:p>
            <a:pPr algn="just">
              <a:lnSpc>
                <a:spcPct val="100000"/>
              </a:lnSpc>
            </a:pPr>
            <a:r>
              <a:rPr lang="en-US" b="1" dirty="0" smtClean="0">
                <a:latin typeface="Times New Roman" charset="0"/>
                <a:ea typeface="Times New Roman" charset="0"/>
                <a:cs typeface="Times New Roman" charset="0"/>
              </a:rPr>
              <a:t>                                                                    Su         Subgroup Spatial Correlation on </a:t>
            </a:r>
          </a:p>
          <a:p>
            <a:pPr algn="just">
              <a:lnSpc>
                <a:spcPct val="100000"/>
              </a:lnSpc>
            </a:pPr>
            <a:r>
              <a:rPr lang="en-US" b="1" dirty="0">
                <a:latin typeface="Times New Roman" charset="0"/>
                <a:ea typeface="Times New Roman" charset="0"/>
                <a:cs typeface="Times New Roman" charset="0"/>
              </a:rPr>
              <a:t> </a:t>
            </a:r>
            <a:r>
              <a:rPr lang="en-US" b="1" dirty="0" smtClean="0">
                <a:latin typeface="Times New Roman" charset="0"/>
                <a:ea typeface="Times New Roman" charset="0"/>
                <a:cs typeface="Times New Roman" charset="0"/>
              </a:rPr>
              <a:t>                                                                                                    </a:t>
            </a:r>
            <a:r>
              <a:rPr lang="en-US" b="1" dirty="0" smtClean="0">
                <a:latin typeface="Times New Roman" charset="0"/>
                <a:ea typeface="Times New Roman" charset="0"/>
                <a:cs typeface="Times New Roman" charset="0"/>
              </a:rPr>
              <a:t>Tract Level</a:t>
            </a:r>
            <a:r>
              <a:rPr lang="en-US" sz="3200" b="1" dirty="0" smtClean="0">
                <a:latin typeface="Times New Roman" charset="0"/>
                <a:ea typeface="Times New Roman" charset="0"/>
                <a:cs typeface="Times New Roman" charset="0"/>
              </a:rPr>
              <a:t>            </a:t>
            </a:r>
            <a:endParaRPr lang="en-US" sz="3200" b="1" dirty="0" smtClean="0">
              <a:latin typeface="Times New Roman" charset="0"/>
              <a:ea typeface="Times New Roman" charset="0"/>
              <a:cs typeface="Times New Roman" charset="0"/>
            </a:endParaRPr>
          </a:p>
          <a:p>
            <a:pPr algn="just">
              <a:lnSpc>
                <a:spcPct val="100000"/>
              </a:lnSpc>
            </a:pPr>
            <a:endParaRPr lang="en-US" sz="3200" dirty="0">
              <a:latin typeface="Times New Roman" charset="0"/>
              <a:ea typeface="Times New Roman" charset="0"/>
              <a:cs typeface="Times New Roman" charset="0"/>
            </a:endParaRPr>
          </a:p>
          <a:p>
            <a:pPr algn="just">
              <a:lnSpc>
                <a:spcPct val="100000"/>
              </a:lnSpc>
            </a:pPr>
            <a:endParaRPr lang="en-US" sz="3200" dirty="0" smtClean="0">
              <a:latin typeface="Times New Roman" charset="0"/>
              <a:ea typeface="Times New Roman" charset="0"/>
              <a:cs typeface="Times New Roman" charset="0"/>
            </a:endParaRPr>
          </a:p>
          <a:p>
            <a:pPr>
              <a:lnSpc>
                <a:spcPct val="100000"/>
              </a:lnSpc>
            </a:pPr>
            <a:r>
              <a:rPr lang="en-US" sz="2800" b="1" dirty="0" smtClean="0">
                <a:latin typeface="Times New Roman" charset="0"/>
                <a:ea typeface="Times New Roman" charset="0"/>
                <a:cs typeface="Times New Roman" charset="0"/>
              </a:rPr>
              <a:t>Findings</a:t>
            </a:r>
            <a:endParaRPr lang="en-US" sz="2800" b="1" dirty="0">
              <a:latin typeface="Times New Roman" charset="0"/>
              <a:ea typeface="Times New Roman" charset="0"/>
              <a:cs typeface="Times New Roman" charset="0"/>
            </a:endParaRPr>
          </a:p>
          <a:p>
            <a:pPr algn="just">
              <a:lnSpc>
                <a:spcPct val="100000"/>
              </a:lnSpc>
            </a:pPr>
            <a:r>
              <a:rPr lang="en-US" sz="2800" dirty="0">
                <a:latin typeface="Times New Roman" charset="0"/>
                <a:ea typeface="Times New Roman" charset="0"/>
                <a:cs typeface="Times New Roman" charset="0"/>
              </a:rPr>
              <a:t>Diversity within the Asian </a:t>
            </a:r>
            <a:r>
              <a:rPr lang="en-US" sz="2800" dirty="0" smtClean="0">
                <a:latin typeface="Times New Roman" charset="0"/>
                <a:ea typeface="Times New Roman" charset="0"/>
                <a:cs typeface="Times New Roman" charset="0"/>
              </a:rPr>
              <a:t>disaggregated  </a:t>
            </a:r>
            <a:r>
              <a:rPr lang="en-US" sz="2800" dirty="0">
                <a:latin typeface="Times New Roman" charset="0"/>
                <a:ea typeface="Times New Roman" charset="0"/>
                <a:cs typeface="Times New Roman" charset="0"/>
              </a:rPr>
              <a:t>category findings reflected the assumptions of wide range of </a:t>
            </a:r>
            <a:r>
              <a:rPr lang="en-US" sz="2800" dirty="0" smtClean="0">
                <a:latin typeface="Times New Roman" charset="0"/>
                <a:ea typeface="Times New Roman" charset="0"/>
                <a:cs typeface="Times New Roman" charset="0"/>
              </a:rPr>
              <a:t>distribution in population size, income and geographical dispersion.  </a:t>
            </a:r>
            <a:endParaRPr lang="en-US" sz="2800" dirty="0">
              <a:latin typeface="Times New Roman" charset="0"/>
              <a:ea typeface="Times New Roman" charset="0"/>
              <a:cs typeface="Times New Roman" charset="0"/>
            </a:endParaRPr>
          </a:p>
          <a:p>
            <a:pPr algn="just">
              <a:lnSpc>
                <a:spcPct val="100000"/>
              </a:lnSpc>
            </a:pPr>
            <a:endParaRPr lang="en-US" dirty="0" smtClean="0">
              <a:latin typeface="Times New Roman" charset="0"/>
              <a:ea typeface="Times New Roman" charset="0"/>
              <a:cs typeface="Times New Roman" charset="0"/>
            </a:endParaRPr>
          </a:p>
          <a:p>
            <a:pPr algn="just">
              <a:lnSpc>
                <a:spcPct val="100000"/>
              </a:lnSpc>
            </a:pPr>
            <a:endParaRPr lang="en-US" dirty="0">
              <a:latin typeface="Times New Roman" charset="0"/>
              <a:ea typeface="Times New Roman" charset="0"/>
              <a:cs typeface="Times New Roman" charset="0"/>
            </a:endParaRPr>
          </a:p>
          <a:p>
            <a:pPr algn="just">
              <a:lnSpc>
                <a:spcPct val="100000"/>
              </a:lnSpc>
            </a:pPr>
            <a:r>
              <a:rPr lang="en-US" sz="2800" b="1" dirty="0" smtClean="0">
                <a:latin typeface="Times New Roman" charset="0"/>
                <a:ea typeface="Times New Roman" charset="0"/>
                <a:cs typeface="Times New Roman" charset="0"/>
              </a:rPr>
              <a:t>Further Questions and Research</a:t>
            </a:r>
          </a:p>
          <a:p>
            <a:pPr algn="just">
              <a:lnSpc>
                <a:spcPct val="100000"/>
              </a:lnSpc>
            </a:pPr>
            <a:r>
              <a:rPr lang="en-US" sz="2800" dirty="0" smtClean="0">
                <a:latin typeface="Times New Roman" charset="0"/>
                <a:ea typeface="Times New Roman" charset="0"/>
                <a:cs typeface="Times New Roman" charset="0"/>
              </a:rPr>
              <a:t>Under the theme of “feeling race” and Eduardo  Bonilla-Silva’s colorblind racism framework, I am looking forward to carry interviews, test and capture a glimpse of the negotiations of identity and intersectionality of  the Asian American experience. I will seek respondents that self identify as Asian American female artists, LGBT and heterosexual, and understand their experience into the insertion to the mainstream art world in Seattle. How does the contrast of their identity and aspects of the framework (Abstract Liberalism, Naturalism, Cultural Racism and Minimization of Racism ) is challenged, encouraged or empowered in this perceived liberal, and yet restricted accessed world.</a:t>
            </a:r>
          </a:p>
          <a:p>
            <a:pPr algn="just">
              <a:lnSpc>
                <a:spcPct val="100000"/>
              </a:lnSpc>
            </a:pPr>
            <a:endParaRPr lang="en-US" sz="2800" dirty="0">
              <a:latin typeface="Times New Roman" charset="0"/>
              <a:ea typeface="Times New Roman" charset="0"/>
              <a:cs typeface="Times New Roman" charset="0"/>
            </a:endParaRPr>
          </a:p>
          <a:p>
            <a:pPr algn="just">
              <a:lnSpc>
                <a:spcPct val="100000"/>
              </a:lnSpc>
            </a:pPr>
            <a:endParaRPr lang="en-US" dirty="0" smtClean="0"/>
          </a:p>
          <a:p>
            <a:pPr algn="just">
              <a:lnSpc>
                <a:spcPct val="100000"/>
              </a:lnSpc>
            </a:pPr>
            <a:endParaRPr lang="en-US" dirty="0"/>
          </a:p>
          <a:p>
            <a:pPr algn="just">
              <a:lnSpc>
                <a:spcPct val="100000"/>
              </a:lnSpc>
            </a:pPr>
            <a:endParaRPr lang="en-US" dirty="0" smtClean="0"/>
          </a:p>
          <a:p>
            <a:pPr algn="just">
              <a:lnSpc>
                <a:spcPct val="100000"/>
              </a:lnSpc>
            </a:pPr>
            <a:endParaRPr lang="en-US" dirty="0"/>
          </a:p>
          <a:p>
            <a:pPr algn="just">
              <a:lnSpc>
                <a:spcPct val="100000"/>
              </a:lnSpc>
            </a:pPr>
            <a:endParaRPr lang="en-US" dirty="0" smtClean="0"/>
          </a:p>
          <a:p>
            <a:pPr algn="just">
              <a:lnSpc>
                <a:spcPct val="100000"/>
              </a:lnSpc>
            </a:pPr>
            <a:endParaRPr lang="en-US" dirty="0" smtClean="0"/>
          </a:p>
          <a:p>
            <a:pPr algn="just">
              <a:lnSpc>
                <a:spcPct val="100000"/>
              </a:lnSpc>
            </a:pPr>
            <a:endParaRPr lang="en-US" dirty="0"/>
          </a:p>
          <a:p>
            <a:pPr algn="just">
              <a:lnSpc>
                <a:spcPct val="100000"/>
              </a:lnSpc>
            </a:pPr>
            <a:endParaRPr lang="en-US" dirty="0" smtClean="0"/>
          </a:p>
          <a:p>
            <a:pPr algn="just">
              <a:lnSpc>
                <a:spcPct val="100000"/>
              </a:lnSpc>
            </a:pPr>
            <a:endParaRPr lang="en-US" dirty="0"/>
          </a:p>
        </p:txBody>
      </p:sp>
      <p:sp>
        <p:nvSpPr>
          <p:cNvPr id="50" name="TextShape 6"/>
          <p:cNvSpPr txBox="1"/>
          <p:nvPr/>
        </p:nvSpPr>
        <p:spPr>
          <a:xfrm>
            <a:off x="709388" y="4541382"/>
            <a:ext cx="8792401" cy="15651618"/>
          </a:xfrm>
          <a:prstGeom prst="rect">
            <a:avLst/>
          </a:prstGeom>
          <a:solidFill>
            <a:srgbClr val="FFFFFF"/>
          </a:solidFill>
          <a:ln w="25560">
            <a:solidFill>
              <a:srgbClr val="E6E6FF"/>
            </a:solidFill>
            <a:round/>
          </a:ln>
        </p:spPr>
        <p:txBody>
          <a:bodyPr lIns="447840" tIns="223920" rIns="447840" bIns="223920"/>
          <a:lstStyle/>
          <a:p>
            <a:pPr algn="just">
              <a:lnSpc>
                <a:spcPct val="100000"/>
              </a:lnSpc>
            </a:pPr>
            <a:r>
              <a:rPr lang="en-US" sz="2800" b="1" dirty="0" smtClean="0">
                <a:latin typeface="Times New Roman" charset="0"/>
                <a:ea typeface="Times New Roman" charset="0"/>
                <a:cs typeface="Times New Roman" charset="0"/>
              </a:rPr>
              <a:t>Background</a:t>
            </a:r>
          </a:p>
          <a:p>
            <a:pPr algn="just">
              <a:lnSpc>
                <a:spcPct val="100000"/>
              </a:lnSpc>
            </a:pPr>
            <a:r>
              <a:rPr lang="en-US" sz="2800" dirty="0" smtClean="0">
                <a:latin typeface="Times New Roman" charset="0"/>
                <a:ea typeface="Times New Roman" charset="0"/>
                <a:cs typeface="Times New Roman" charset="0"/>
              </a:rPr>
              <a:t>Race is an active socially constructed and symbolic categorization based on phenotype or ancestry, deter- mined by historic context and space values.</a:t>
            </a:r>
          </a:p>
          <a:p>
            <a:pPr algn="just">
              <a:lnSpc>
                <a:spcPct val="100000"/>
              </a:lnSpc>
            </a:pPr>
            <a:r>
              <a:rPr lang="en-US" sz="2800" dirty="0" smtClean="0">
                <a:latin typeface="Times New Roman" charset="0"/>
                <a:ea typeface="Times New Roman" charset="0"/>
                <a:cs typeface="Times New Roman" charset="0"/>
              </a:rPr>
              <a:t>The Asian American and other communities of color have been historically developed over marginalization and pervasive narratives under the white group dominance - colonialism, slavery, Japanese incarcera- tion. For the AA community, social control has particularly been developed over an aggregated categorization that misrepresented the complexity and diversity of the community and legitimize discourses on race based rhetoric. Since the 1960s, a face value positive discourse on model minority have been deeply impacting the perception of the community. The reality of this myth is  that it further masks the deep social challenges of  stratification and disparities, benefits a dominant system. It justifying the lack of accountabili- lity and responsibility to the community, sharing of resources,  suppress and denies the most marginalized voices and reality by sustaining  an aggregated narrati- ve that translates into decisions on programs and policy making.</a:t>
            </a:r>
          </a:p>
          <a:p>
            <a:pPr algn="just">
              <a:lnSpc>
                <a:spcPct val="100000"/>
              </a:lnSpc>
            </a:pPr>
            <a:endParaRPr lang="en-US" sz="2800" dirty="0" smtClean="0">
              <a:latin typeface="Times New Roman" charset="0"/>
              <a:ea typeface="Times New Roman" charset="0"/>
              <a:cs typeface="Times New Roman" charset="0"/>
            </a:endParaRPr>
          </a:p>
          <a:p>
            <a:pPr algn="just">
              <a:lnSpc>
                <a:spcPct val="100000"/>
              </a:lnSpc>
            </a:pPr>
            <a:r>
              <a:rPr lang="en-US" sz="2800" b="1" dirty="0" smtClean="0">
                <a:latin typeface="Times New Roman" charset="0"/>
                <a:ea typeface="Times New Roman" charset="0"/>
                <a:cs typeface="Times New Roman" charset="0"/>
              </a:rPr>
              <a:t>Research Question</a:t>
            </a:r>
          </a:p>
          <a:p>
            <a:pPr algn="just">
              <a:lnSpc>
                <a:spcPct val="100000"/>
              </a:lnSpc>
            </a:pPr>
            <a:r>
              <a:rPr lang="en-US" sz="2800" b="1" dirty="0" smtClean="0">
                <a:latin typeface="Times New Roman" charset="0"/>
                <a:ea typeface="Times New Roman" charset="0"/>
                <a:cs typeface="Times New Roman" charset="0"/>
              </a:rPr>
              <a:t>How and what is the magnitude of diversity of the Asian community in King County?</a:t>
            </a:r>
          </a:p>
          <a:p>
            <a:pPr algn="just">
              <a:lnSpc>
                <a:spcPct val="100000"/>
              </a:lnSpc>
            </a:pPr>
            <a:endParaRPr lang="en-US" sz="2800" b="1" u="sng" dirty="0" smtClean="0">
              <a:latin typeface="Times New Roman" charset="0"/>
              <a:ea typeface="Times New Roman" charset="0"/>
              <a:cs typeface="Times New Roman" charset="0"/>
            </a:endParaRPr>
          </a:p>
          <a:p>
            <a:pPr algn="just">
              <a:lnSpc>
                <a:spcPct val="100000"/>
              </a:lnSpc>
            </a:pPr>
            <a:r>
              <a:rPr lang="en-US" sz="2800" b="1" dirty="0" smtClean="0">
                <a:latin typeface="Times New Roman" charset="0"/>
                <a:ea typeface="Times New Roman" charset="0"/>
                <a:cs typeface="Times New Roman" charset="0"/>
              </a:rPr>
              <a:t>Data and Methods</a:t>
            </a:r>
          </a:p>
          <a:p>
            <a:pPr algn="just"/>
            <a:r>
              <a:rPr lang="en-US" sz="2800" dirty="0" smtClean="0">
                <a:latin typeface="Times New Roman" charset="0"/>
                <a:ea typeface="Times New Roman" charset="0"/>
                <a:cs typeface="Times New Roman" charset="0"/>
              </a:rPr>
              <a:t>Datasets </a:t>
            </a:r>
            <a:r>
              <a:rPr lang="en-US" sz="2800" dirty="0">
                <a:latin typeface="Times New Roman" charset="0"/>
                <a:ea typeface="Times New Roman" charset="0"/>
                <a:cs typeface="Times New Roman" charset="0"/>
              </a:rPr>
              <a:t>were obtained from 2010 Census 5-year Selected </a:t>
            </a:r>
            <a:r>
              <a:rPr lang="en-US" sz="2800" dirty="0" smtClean="0">
                <a:latin typeface="Times New Roman" charset="0"/>
                <a:ea typeface="Times New Roman" charset="0"/>
                <a:cs typeface="Times New Roman" charset="0"/>
              </a:rPr>
              <a:t>Population. 9 Asian subgroups are represented by population count per tract: 1-proportional comparison with the total population in KC, 2-mapped by residential location and density, 3-model on the income effect in the tract by additional Asian subgroup, 4-table on educational </a:t>
            </a:r>
            <a:r>
              <a:rPr lang="en-US" sz="2800" dirty="0">
                <a:latin typeface="Times New Roman" charset="0"/>
                <a:ea typeface="Times New Roman" charset="0"/>
                <a:cs typeface="Times New Roman" charset="0"/>
              </a:rPr>
              <a:t>a</a:t>
            </a:r>
            <a:r>
              <a:rPr lang="en-US" sz="2800" dirty="0" smtClean="0">
                <a:latin typeface="Times New Roman" charset="0"/>
                <a:ea typeface="Times New Roman" charset="0"/>
                <a:cs typeface="Times New Roman" charset="0"/>
              </a:rPr>
              <a:t>ttainment of each subgroup.</a:t>
            </a:r>
          </a:p>
          <a:p>
            <a:pPr algn="just">
              <a:lnSpc>
                <a:spcPct val="100000"/>
              </a:lnSpc>
            </a:pPr>
            <a:endParaRPr lang="en-US" sz="3500" b="1" dirty="0" smtClean="0">
              <a:latin typeface="Times New Roman" charset="0"/>
              <a:ea typeface="Times New Roman" charset="0"/>
              <a:cs typeface="Times New Roman" charset="0"/>
            </a:endParaRPr>
          </a:p>
          <a:p>
            <a:pPr algn="just">
              <a:lnSpc>
                <a:spcPct val="100000"/>
              </a:lnSpc>
            </a:pPr>
            <a:endParaRPr lang="en-US" sz="3500" b="1" dirty="0" smtClean="0">
              <a:latin typeface="Times New Roman" charset="0"/>
              <a:ea typeface="Times New Roman" charset="0"/>
              <a:cs typeface="Times New Roman" charset="0"/>
            </a:endParaRPr>
          </a:p>
          <a:p>
            <a:pPr algn="just">
              <a:lnSpc>
                <a:spcPct val="100000"/>
              </a:lnSpc>
            </a:pPr>
            <a:endParaRPr lang="en-US" sz="3500" dirty="0" smtClean="0">
              <a:latin typeface="Arial"/>
            </a:endParaRPr>
          </a:p>
          <a:p>
            <a:pPr algn="just">
              <a:lnSpc>
                <a:spcPct val="100000"/>
              </a:lnSpc>
            </a:pPr>
            <a:endParaRPr lang="en-US" sz="3500" dirty="0">
              <a:latin typeface="Arial"/>
            </a:endParaRPr>
          </a:p>
        </p:txBody>
      </p:sp>
      <p:sp>
        <p:nvSpPr>
          <p:cNvPr id="52" name="CustomShape 8"/>
          <p:cNvSpPr/>
          <p:nvPr/>
        </p:nvSpPr>
        <p:spPr>
          <a:xfrm>
            <a:off x="9743761" y="4541382"/>
            <a:ext cx="13105407" cy="15127962"/>
          </a:xfrm>
          <a:prstGeom prst="rect">
            <a:avLst/>
          </a:prstGeom>
          <a:solidFill>
            <a:srgbClr val="FFFFFF"/>
          </a:solidFill>
          <a:ln>
            <a:solidFill>
              <a:srgbClr val="E6E6FF"/>
            </a:solidFill>
            <a:round/>
          </a:ln>
        </p:spPr>
        <p:style>
          <a:lnRef idx="2">
            <a:schemeClr val="accent2">
              <a:shade val="50000"/>
            </a:schemeClr>
          </a:lnRef>
          <a:fillRef idx="1">
            <a:schemeClr val="accent2"/>
          </a:fillRef>
          <a:effectRef idx="0">
            <a:schemeClr val="accent2"/>
          </a:effectRef>
          <a:fontRef idx="minor"/>
        </p:style>
        <p:txBody>
          <a:bodyPr lIns="90000" tIns="45000" rIns="90000" bIns="45000" anchor="ctr"/>
          <a:lstStyle/>
          <a:p>
            <a:pPr algn="ctr">
              <a:lnSpc>
                <a:spcPct val="100000"/>
              </a:lnSpc>
            </a:pPr>
            <a:r>
              <a:rPr lang="en-US" sz="8900" dirty="0" smtClean="0">
                <a:solidFill>
                  <a:srgbClr val="FFFFFF"/>
                </a:solidFill>
              </a:rPr>
              <a:t>Screen Shot 2017-12-08 at 4.10.25 </a:t>
            </a:r>
            <a:r>
              <a:rPr lang="en-US" sz="8900" dirty="0" err="1" smtClean="0">
                <a:solidFill>
                  <a:srgbClr val="FFFFFF"/>
                </a:solidFill>
              </a:rPr>
              <a:t>PMmmmmmmm</a:t>
            </a:r>
            <a:endParaRPr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442126" y="13831395"/>
            <a:ext cx="4112394" cy="3033890"/>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816017" y="10675949"/>
            <a:ext cx="4246036" cy="2704074"/>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818496" y="13831395"/>
            <a:ext cx="4282964" cy="2971800"/>
          </a:xfrm>
          <a:prstGeom prst="rect">
            <a:avLst/>
          </a:prstGeom>
        </p:spPr>
      </p:pic>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818496" y="17406787"/>
            <a:ext cx="4243557" cy="2789772"/>
          </a:xfrm>
          <a:prstGeom prst="rect">
            <a:avLst/>
          </a:prstGeom>
        </p:spPr>
      </p:pic>
      <p:pic>
        <p:nvPicPr>
          <p:cNvPr id="10" name="Picture 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4442126" y="10675949"/>
            <a:ext cx="4112394" cy="2704074"/>
          </a:xfrm>
          <a:prstGeom prst="rect">
            <a:avLst/>
          </a:prstGeom>
        </p:spPr>
      </p:pic>
      <p:pic>
        <p:nvPicPr>
          <p:cNvPr id="12" name="Picture 1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4442126" y="17406787"/>
            <a:ext cx="4112394" cy="2772116"/>
          </a:xfrm>
          <a:prstGeom prst="rect">
            <a:avLst/>
          </a:prstGeom>
        </p:spPr>
      </p:pic>
      <p:pic>
        <p:nvPicPr>
          <p:cNvPr id="13" name="Picture 1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8868748" y="10690392"/>
            <a:ext cx="3995660" cy="2689631"/>
          </a:xfrm>
          <a:prstGeom prst="rect">
            <a:avLst/>
          </a:prstGeom>
        </p:spPr>
      </p:pic>
      <p:pic>
        <p:nvPicPr>
          <p:cNvPr id="14" name="Picture 13"/>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8868748" y="13831395"/>
            <a:ext cx="3995660" cy="2918115"/>
          </a:xfrm>
          <a:prstGeom prst="rect">
            <a:avLst/>
          </a:prstGeom>
        </p:spPr>
      </p:pic>
      <p:pic>
        <p:nvPicPr>
          <p:cNvPr id="15" name="Picture 14"/>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8868748" y="17406788"/>
            <a:ext cx="3995660" cy="2772116"/>
          </a:xfrm>
          <a:prstGeom prst="rect">
            <a:avLst/>
          </a:prstGeom>
        </p:spPr>
      </p:pic>
      <p:sp>
        <p:nvSpPr>
          <p:cNvPr id="19" name="Rectangle 18"/>
          <p:cNvSpPr/>
          <p:nvPr/>
        </p:nvSpPr>
        <p:spPr>
          <a:xfrm>
            <a:off x="9728521" y="20519215"/>
            <a:ext cx="13120647" cy="954107"/>
          </a:xfrm>
          <a:prstGeom prst="rect">
            <a:avLst/>
          </a:prstGeom>
        </p:spPr>
        <p:txBody>
          <a:bodyPr wrap="square">
            <a:spAutoFit/>
          </a:bodyPr>
          <a:lstStyle/>
          <a:p>
            <a:pPr algn="just">
              <a:lnSpc>
                <a:spcPct val="100000"/>
              </a:lnSpc>
            </a:pPr>
            <a:r>
              <a:rPr lang="en-US" sz="1400" dirty="0" smtClean="0">
                <a:latin typeface="Times New Roman" charset="0"/>
                <a:ea typeface="Times New Roman" charset="0"/>
                <a:cs typeface="Times New Roman" charset="0"/>
              </a:rPr>
              <a:t>Reference and Acknowledgements </a:t>
            </a:r>
            <a:endParaRPr lang="en-US" sz="1400" dirty="0">
              <a:latin typeface="Times New Roman" charset="0"/>
              <a:ea typeface="Times New Roman" charset="0"/>
              <a:cs typeface="Times New Roman" charset="0"/>
            </a:endParaRPr>
          </a:p>
          <a:p>
            <a:pPr algn="just">
              <a:lnSpc>
                <a:spcPct val="100000"/>
              </a:lnSpc>
            </a:pPr>
            <a:r>
              <a:rPr lang="en-US" sz="1400" dirty="0">
                <a:latin typeface="Times New Roman" charset="0"/>
                <a:ea typeface="Times New Roman" charset="0"/>
                <a:cs typeface="Times New Roman" charset="0"/>
              </a:rPr>
              <a:t>2010 ACS 5-year Selected </a:t>
            </a:r>
            <a:r>
              <a:rPr lang="en-US" sz="1400" dirty="0" smtClean="0">
                <a:latin typeface="Times New Roman" charset="0"/>
                <a:ea typeface="Times New Roman" charset="0"/>
                <a:cs typeface="Times New Roman" charset="0"/>
              </a:rPr>
              <a:t>Population </a:t>
            </a:r>
            <a:r>
              <a:rPr lang="en-US" sz="1400" dirty="0" smtClean="0">
                <a:latin typeface="Times New Roman" charset="0"/>
                <a:ea typeface="Times New Roman" charset="0"/>
                <a:cs typeface="Times New Roman" charset="0"/>
                <a:hlinkClick r:id="rId12"/>
              </a:rPr>
              <a:t>https</a:t>
            </a:r>
            <a:r>
              <a:rPr lang="en-US" sz="1400" dirty="0">
                <a:latin typeface="Times New Roman" charset="0"/>
                <a:ea typeface="Times New Roman" charset="0"/>
                <a:cs typeface="Times New Roman" charset="0"/>
                <a:hlinkClick r:id="rId12"/>
              </a:rPr>
              <a:t>://</a:t>
            </a:r>
            <a:r>
              <a:rPr lang="en-US" sz="1400" dirty="0" smtClean="0">
                <a:latin typeface="Times New Roman" charset="0"/>
                <a:ea typeface="Times New Roman" charset="0"/>
                <a:cs typeface="Times New Roman" charset="0"/>
                <a:hlinkClick r:id="rId12"/>
              </a:rPr>
              <a:t>factfinder.census.gov/faces/nav/jsf/pages/index.xhtml</a:t>
            </a:r>
            <a:endParaRPr lang="en-US" sz="1400" dirty="0" smtClean="0">
              <a:latin typeface="Times New Roman" charset="0"/>
              <a:ea typeface="Times New Roman" charset="0"/>
              <a:cs typeface="Times New Roman" charset="0"/>
            </a:endParaRPr>
          </a:p>
          <a:p>
            <a:pPr algn="just">
              <a:lnSpc>
                <a:spcPct val="100000"/>
              </a:lnSpc>
            </a:pPr>
            <a:r>
              <a:rPr lang="en-US" sz="1400" dirty="0" smtClean="0">
                <a:latin typeface="Times New Roman" charset="0"/>
                <a:ea typeface="Times New Roman" charset="0"/>
                <a:cs typeface="Times New Roman" charset="0"/>
              </a:rPr>
              <a:t>Code </a:t>
            </a:r>
            <a:r>
              <a:rPr lang="en-US" sz="1400" dirty="0">
                <a:latin typeface="Times New Roman" charset="0"/>
                <a:ea typeface="Times New Roman" charset="0"/>
                <a:cs typeface="Times New Roman" charset="0"/>
              </a:rPr>
              <a:t>for maps adapted from Sean Wang's "Spatial analysis with `</a:t>
            </a:r>
            <a:r>
              <a:rPr lang="en-US" sz="1400" dirty="0" err="1">
                <a:latin typeface="Times New Roman" charset="0"/>
                <a:ea typeface="Times New Roman" charset="0"/>
                <a:cs typeface="Times New Roman" charset="0"/>
              </a:rPr>
              <a:t>tigris</a:t>
            </a:r>
            <a:r>
              <a:rPr lang="en-US" sz="1400" dirty="0">
                <a:latin typeface="Times New Roman" charset="0"/>
                <a:ea typeface="Times New Roman" charset="0"/>
                <a:cs typeface="Times New Roman" charset="0"/>
              </a:rPr>
              <a:t>` and `</a:t>
            </a:r>
            <a:r>
              <a:rPr lang="en-US" sz="1400" dirty="0" err="1">
                <a:latin typeface="Times New Roman" charset="0"/>
                <a:ea typeface="Times New Roman" charset="0"/>
                <a:cs typeface="Times New Roman" charset="0"/>
              </a:rPr>
              <a:t>acs</a:t>
            </a:r>
            <a:r>
              <a:rPr lang="en-US" sz="1400" dirty="0">
                <a:latin typeface="Times New Roman" charset="0"/>
                <a:ea typeface="Times New Roman" charset="0"/>
                <a:cs typeface="Times New Roman" charset="0"/>
              </a:rPr>
              <a:t>`" provided by Victoria Sass. </a:t>
            </a:r>
          </a:p>
          <a:p>
            <a:pPr algn="just"/>
            <a:r>
              <a:rPr lang="en-US" sz="1400" dirty="0" smtClean="0">
                <a:latin typeface="Times New Roman" charset="0"/>
                <a:ea typeface="Times New Roman" charset="0"/>
                <a:cs typeface="Times New Roman" charset="0"/>
              </a:rPr>
              <a:t>*The </a:t>
            </a:r>
            <a:r>
              <a:rPr lang="en-US" sz="1400" dirty="0">
                <a:latin typeface="Times New Roman" charset="0"/>
                <a:ea typeface="Times New Roman" charset="0"/>
                <a:cs typeface="Times New Roman" charset="0"/>
              </a:rPr>
              <a:t>Hidden Academic Opportunity Gaps Among Asian Americans and Pacific Islanders: What Disaggregated Data Reveals in Washington State </a:t>
            </a:r>
          </a:p>
        </p:txBody>
      </p:sp>
      <p:pic>
        <p:nvPicPr>
          <p:cNvPr id="23" name="Picture 22"/>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3601153" y="4793411"/>
            <a:ext cx="6172200" cy="4844111"/>
          </a:xfrm>
          <a:prstGeom prst="rect">
            <a:avLst/>
          </a:prstGeom>
        </p:spPr>
      </p:pic>
      <p:sp>
        <p:nvSpPr>
          <p:cNvPr id="24" name="TextBox 23"/>
          <p:cNvSpPr txBox="1"/>
          <p:nvPr/>
        </p:nvSpPr>
        <p:spPr>
          <a:xfrm>
            <a:off x="11857284" y="9806478"/>
            <a:ext cx="9203832" cy="523220"/>
          </a:xfrm>
          <a:prstGeom prst="rect">
            <a:avLst/>
          </a:prstGeom>
          <a:noFill/>
        </p:spPr>
        <p:txBody>
          <a:bodyPr wrap="square" rtlCol="0">
            <a:spAutoFit/>
          </a:bodyPr>
          <a:lstStyle/>
          <a:p>
            <a:r>
              <a:rPr lang="en-US" sz="2800" b="1" dirty="0" smtClean="0">
                <a:latin typeface="Times New Roman" charset="0"/>
                <a:ea typeface="Times New Roman" charset="0"/>
                <a:cs typeface="Times New Roman" charset="0"/>
              </a:rPr>
              <a:t>Maps of Asian Subgroup Population on Tract Lev</a:t>
            </a:r>
            <a:r>
              <a:rPr lang="en-US" sz="2800" dirty="0" smtClean="0">
                <a:latin typeface="Times New Roman" charset="0"/>
                <a:ea typeface="Times New Roman" charset="0"/>
                <a:cs typeface="Times New Roman" charset="0"/>
              </a:rPr>
              <a:t>el</a:t>
            </a:r>
            <a:endParaRPr lang="en-US" sz="2800" dirty="0">
              <a:latin typeface="Times New Roman" charset="0"/>
              <a:ea typeface="Times New Roman" charset="0"/>
              <a:cs typeface="Times New Roman" charset="0"/>
            </a:endParaRPr>
          </a:p>
        </p:txBody>
      </p:sp>
      <p:pic>
        <p:nvPicPr>
          <p:cNvPr id="26" name="Picture 25"/>
          <p:cNvPicPr>
            <a:picLocks noChangeAspect="1"/>
          </p:cNvPicPr>
          <p:nvPr/>
        </p:nvPicPr>
        <p:blipFill>
          <a:blip r:embed="rId14"/>
          <a:stretch>
            <a:fillRect/>
          </a:stretch>
        </p:blipFill>
        <p:spPr>
          <a:xfrm>
            <a:off x="23189834" y="4693568"/>
            <a:ext cx="4810936" cy="4505875"/>
          </a:xfrm>
          <a:prstGeom prst="rect">
            <a:avLst/>
          </a:prstGeom>
        </p:spPr>
      </p:pic>
      <p:pic>
        <p:nvPicPr>
          <p:cNvPr id="2" name="Picture 1"/>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7326184" y="3637419"/>
            <a:ext cx="4373016" cy="6497181"/>
          </a:xfrm>
          <a:prstGeom prst="rect">
            <a:avLst/>
          </a:prstGeom>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3689</TotalTime>
  <Words>483</Words>
  <Application>Microsoft Macintosh PowerPoint</Application>
  <PresentationFormat>Custom</PresentationFormat>
  <Paragraphs>52</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DejaVu Sans</vt:lpstr>
      <vt:lpstr>Garamond</vt:lpstr>
      <vt:lpstr>StarSymbol</vt:lpstr>
      <vt:lpstr>Times New Roman</vt:lpstr>
      <vt:lpstr>Arial</vt:lpstr>
      <vt:lpstr>Office Theme</vt:lpstr>
      <vt:lpstr>PowerPoint Presentation</vt:lpstr>
    </vt:vector>
  </TitlesOfParts>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Mara Kage</cp:lastModifiedBy>
  <cp:revision>70</cp:revision>
  <dcterms:modified xsi:type="dcterms:W3CDTF">2017-12-09T23:52:37Z</dcterms:modified>
</cp:coreProperties>
</file>